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sldIdLst>
    <p:sldId id="256" r:id="rId2"/>
    <p:sldId id="257" r:id="rId3"/>
    <p:sldId id="258" r:id="rId4"/>
    <p:sldId id="260" r:id="rId5"/>
    <p:sldId id="259" r:id="rId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644E"/>
    <a:srgbClr val="674F41"/>
    <a:srgbClr val="5A4C44"/>
    <a:srgbClr val="554F49"/>
    <a:srgbClr val="826F58"/>
    <a:srgbClr val="615343"/>
    <a:srgbClr val="796853"/>
    <a:srgbClr val="8774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117" d="100"/>
          <a:sy n="117" d="100"/>
        </p:scale>
        <p:origin x="-354"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EAA93C-E823-4305-9FE6-49C1E19708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DE"/>
          </a:p>
        </p:txBody>
      </p:sp>
      <p:sp>
        <p:nvSpPr>
          <p:cNvPr id="3" name="Subtitle 2">
            <a:extLst>
              <a:ext uri="{FF2B5EF4-FFF2-40B4-BE49-F238E27FC236}">
                <a16:creationId xmlns:a16="http://schemas.microsoft.com/office/drawing/2014/main" xmlns="" id="{A5FB01B5-F09E-4F75-B2BD-1075FDD921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DE"/>
          </a:p>
        </p:txBody>
      </p:sp>
      <p:sp>
        <p:nvSpPr>
          <p:cNvPr id="4" name="Date Placeholder 3">
            <a:extLst>
              <a:ext uri="{FF2B5EF4-FFF2-40B4-BE49-F238E27FC236}">
                <a16:creationId xmlns:a16="http://schemas.microsoft.com/office/drawing/2014/main" xmlns="" id="{EFC7ADC3-AF1A-4EEF-A7B8-0FF1C2361F57}"/>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5" name="Footer Placeholder 4">
            <a:extLst>
              <a:ext uri="{FF2B5EF4-FFF2-40B4-BE49-F238E27FC236}">
                <a16:creationId xmlns:a16="http://schemas.microsoft.com/office/drawing/2014/main" xmlns="" id="{EEA0D55E-1218-4394-A458-EA734FFD8A1D}"/>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xmlns="" id="{2C1145C4-BD79-4930-8C0F-FE2021A13B91}"/>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3784228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7956D5-4407-4F8D-BDC9-913C2EC1D59D}"/>
              </a:ext>
            </a:extLst>
          </p:cNvPr>
          <p:cNvSpPr>
            <a:spLocks noGrp="1"/>
          </p:cNvSpPr>
          <p:nvPr>
            <p:ph type="title"/>
          </p:nvPr>
        </p:nvSpPr>
        <p:spPr/>
        <p:txBody>
          <a:bodyPr/>
          <a:lstStyle/>
          <a:p>
            <a:r>
              <a:rPr lang="en-US"/>
              <a:t>Click to edit Master title style</a:t>
            </a:r>
            <a:endParaRPr lang="de-DE"/>
          </a:p>
        </p:txBody>
      </p:sp>
      <p:sp>
        <p:nvSpPr>
          <p:cNvPr id="3" name="Vertical Text Placeholder 2">
            <a:extLst>
              <a:ext uri="{FF2B5EF4-FFF2-40B4-BE49-F238E27FC236}">
                <a16:creationId xmlns:a16="http://schemas.microsoft.com/office/drawing/2014/main" xmlns="" id="{5EB0972C-A97A-4F17-ADD3-8AFE76C302E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xmlns="" id="{B0D8DF95-C37E-459A-84C8-BE018BE5AE19}"/>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5" name="Footer Placeholder 4">
            <a:extLst>
              <a:ext uri="{FF2B5EF4-FFF2-40B4-BE49-F238E27FC236}">
                <a16:creationId xmlns:a16="http://schemas.microsoft.com/office/drawing/2014/main" xmlns="" id="{4DC02370-F3DC-4E28-A293-317D34CB7010}"/>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xmlns="" id="{E459AD70-F5D2-487F-A163-C2D5FEC28E3D}"/>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2640187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6BE34383-617C-41AD-AC3E-E23171D79A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DE"/>
          </a:p>
        </p:txBody>
      </p:sp>
      <p:sp>
        <p:nvSpPr>
          <p:cNvPr id="3" name="Vertical Text Placeholder 2">
            <a:extLst>
              <a:ext uri="{FF2B5EF4-FFF2-40B4-BE49-F238E27FC236}">
                <a16:creationId xmlns:a16="http://schemas.microsoft.com/office/drawing/2014/main" xmlns="" id="{74EBA21E-0D2A-4E7B-AD05-CB97A0D2959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xmlns="" id="{3E4567CD-C44B-49E8-A716-37E3F0B2A44C}"/>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5" name="Footer Placeholder 4">
            <a:extLst>
              <a:ext uri="{FF2B5EF4-FFF2-40B4-BE49-F238E27FC236}">
                <a16:creationId xmlns:a16="http://schemas.microsoft.com/office/drawing/2014/main" xmlns="" id="{1E513F01-3D34-482F-AF21-10D6A6B5CADD}"/>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xmlns="" id="{17171A88-89AA-4E54-B912-626C3F3A3DAC}"/>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13621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7F61FB-01D8-4711-8FC9-A19B1A48C16D}"/>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xmlns="" id="{FE678D56-E335-4DE2-B382-0DA9302F99E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xmlns="" id="{DB0A5C38-1D9E-4777-8641-08B776CD59E1}"/>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5" name="Footer Placeholder 4">
            <a:extLst>
              <a:ext uri="{FF2B5EF4-FFF2-40B4-BE49-F238E27FC236}">
                <a16:creationId xmlns:a16="http://schemas.microsoft.com/office/drawing/2014/main" xmlns="" id="{7A5C2047-40C8-4E41-8FD8-C2365FF3F0F2}"/>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xmlns="" id="{85FAC940-FE59-44A5-8A5A-562ED56516C9}"/>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29832629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A357747-72C3-497B-8155-27217ED80D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DE"/>
          </a:p>
        </p:txBody>
      </p:sp>
      <p:sp>
        <p:nvSpPr>
          <p:cNvPr id="3" name="Text Placeholder 2">
            <a:extLst>
              <a:ext uri="{FF2B5EF4-FFF2-40B4-BE49-F238E27FC236}">
                <a16:creationId xmlns:a16="http://schemas.microsoft.com/office/drawing/2014/main" xmlns="" id="{17E6D790-98BE-42BA-BC05-5F120C61FC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226B3EAE-4C41-4F1B-9CFF-7D729AFCAF45}"/>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5" name="Footer Placeholder 4">
            <a:extLst>
              <a:ext uri="{FF2B5EF4-FFF2-40B4-BE49-F238E27FC236}">
                <a16:creationId xmlns:a16="http://schemas.microsoft.com/office/drawing/2014/main" xmlns="" id="{F7D65C06-0050-4FA8-AAAB-52FAB397763A}"/>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xmlns="" id="{3C54B032-BA07-4797-AA1F-6CE37A985E04}"/>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29739941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3AC7C51-98AE-4FC7-8641-91EFE6773A5E}"/>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xmlns="" id="{D661C1FC-BBE4-4727-99E6-CC62E21CF68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Content Placeholder 3">
            <a:extLst>
              <a:ext uri="{FF2B5EF4-FFF2-40B4-BE49-F238E27FC236}">
                <a16:creationId xmlns:a16="http://schemas.microsoft.com/office/drawing/2014/main" xmlns="" id="{FFB67443-F066-4BBC-8C3E-51FF8AFBA5F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Date Placeholder 4">
            <a:extLst>
              <a:ext uri="{FF2B5EF4-FFF2-40B4-BE49-F238E27FC236}">
                <a16:creationId xmlns:a16="http://schemas.microsoft.com/office/drawing/2014/main" xmlns="" id="{5F72E982-4FED-43E0-9F70-B339F13E9875}"/>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6" name="Footer Placeholder 5">
            <a:extLst>
              <a:ext uri="{FF2B5EF4-FFF2-40B4-BE49-F238E27FC236}">
                <a16:creationId xmlns:a16="http://schemas.microsoft.com/office/drawing/2014/main" xmlns="" id="{6773F562-81C4-44BA-8AEF-9D9C0C57CC86}"/>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xmlns="" id="{C991DC8B-A674-4AB8-B9B8-80BA3718DE02}"/>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3572340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24262B-5760-415C-8777-F8E13B3881A4}"/>
              </a:ext>
            </a:extLst>
          </p:cNvPr>
          <p:cNvSpPr>
            <a:spLocks noGrp="1"/>
          </p:cNvSpPr>
          <p:nvPr>
            <p:ph type="title"/>
          </p:nvPr>
        </p:nvSpPr>
        <p:spPr>
          <a:xfrm>
            <a:off x="839788" y="365125"/>
            <a:ext cx="10515600" cy="1325563"/>
          </a:xfrm>
        </p:spPr>
        <p:txBody>
          <a:bodyPr/>
          <a:lstStyle/>
          <a:p>
            <a:r>
              <a:rPr lang="en-US"/>
              <a:t>Click to edit Master title style</a:t>
            </a:r>
            <a:endParaRPr lang="de-DE"/>
          </a:p>
        </p:txBody>
      </p:sp>
      <p:sp>
        <p:nvSpPr>
          <p:cNvPr id="3" name="Text Placeholder 2">
            <a:extLst>
              <a:ext uri="{FF2B5EF4-FFF2-40B4-BE49-F238E27FC236}">
                <a16:creationId xmlns:a16="http://schemas.microsoft.com/office/drawing/2014/main" xmlns="" id="{9833A2D8-27AE-4792-9AC4-D57D6183EC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E3406AE3-1B09-4212-A723-C4E96C6A693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 Placeholder 4">
            <a:extLst>
              <a:ext uri="{FF2B5EF4-FFF2-40B4-BE49-F238E27FC236}">
                <a16:creationId xmlns:a16="http://schemas.microsoft.com/office/drawing/2014/main" xmlns="" id="{0D581099-2AF0-47E9-B6EC-313844476B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469DBD25-7A58-4C35-9B3B-4B62EFF7886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Date Placeholder 6">
            <a:extLst>
              <a:ext uri="{FF2B5EF4-FFF2-40B4-BE49-F238E27FC236}">
                <a16:creationId xmlns:a16="http://schemas.microsoft.com/office/drawing/2014/main" xmlns="" id="{4199DFF7-9D8E-49E9-9068-29EA285F4D8B}"/>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8" name="Footer Placeholder 7">
            <a:extLst>
              <a:ext uri="{FF2B5EF4-FFF2-40B4-BE49-F238E27FC236}">
                <a16:creationId xmlns:a16="http://schemas.microsoft.com/office/drawing/2014/main" xmlns="" id="{056B7467-8BDE-49B5-BD77-48DFBCA75E7C}"/>
              </a:ext>
            </a:extLst>
          </p:cNvPr>
          <p:cNvSpPr>
            <a:spLocks noGrp="1"/>
          </p:cNvSpPr>
          <p:nvPr>
            <p:ph type="ftr" sz="quarter" idx="11"/>
          </p:nvPr>
        </p:nvSpPr>
        <p:spPr/>
        <p:txBody>
          <a:bodyPr/>
          <a:lstStyle/>
          <a:p>
            <a:endParaRPr lang="de-DE"/>
          </a:p>
        </p:txBody>
      </p:sp>
      <p:sp>
        <p:nvSpPr>
          <p:cNvPr id="9" name="Slide Number Placeholder 8">
            <a:extLst>
              <a:ext uri="{FF2B5EF4-FFF2-40B4-BE49-F238E27FC236}">
                <a16:creationId xmlns:a16="http://schemas.microsoft.com/office/drawing/2014/main" xmlns="" id="{A52039E9-9F88-46FD-A8A9-3105AC68B37D}"/>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21959740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774D3FD-06FB-44A8-8B42-D5A215A74BE4}"/>
              </a:ext>
            </a:extLst>
          </p:cNvPr>
          <p:cNvSpPr>
            <a:spLocks noGrp="1"/>
          </p:cNvSpPr>
          <p:nvPr>
            <p:ph type="title"/>
          </p:nvPr>
        </p:nvSpPr>
        <p:spPr/>
        <p:txBody>
          <a:bodyPr/>
          <a:lstStyle/>
          <a:p>
            <a:r>
              <a:rPr lang="en-US"/>
              <a:t>Click to edit Master title style</a:t>
            </a:r>
            <a:endParaRPr lang="de-DE"/>
          </a:p>
        </p:txBody>
      </p:sp>
      <p:sp>
        <p:nvSpPr>
          <p:cNvPr id="3" name="Date Placeholder 2">
            <a:extLst>
              <a:ext uri="{FF2B5EF4-FFF2-40B4-BE49-F238E27FC236}">
                <a16:creationId xmlns:a16="http://schemas.microsoft.com/office/drawing/2014/main" xmlns="" id="{7BFAC75C-1B34-4467-A496-6B58AEE0051B}"/>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4" name="Footer Placeholder 3">
            <a:extLst>
              <a:ext uri="{FF2B5EF4-FFF2-40B4-BE49-F238E27FC236}">
                <a16:creationId xmlns:a16="http://schemas.microsoft.com/office/drawing/2014/main" xmlns="" id="{35080CA7-7284-41BA-8554-6A7C4813D2AB}"/>
              </a:ext>
            </a:extLst>
          </p:cNvPr>
          <p:cNvSpPr>
            <a:spLocks noGrp="1"/>
          </p:cNvSpPr>
          <p:nvPr>
            <p:ph type="ftr" sz="quarter" idx="11"/>
          </p:nvPr>
        </p:nvSpPr>
        <p:spPr/>
        <p:txBody>
          <a:bodyPr/>
          <a:lstStyle/>
          <a:p>
            <a:endParaRPr lang="de-DE"/>
          </a:p>
        </p:txBody>
      </p:sp>
      <p:sp>
        <p:nvSpPr>
          <p:cNvPr id="5" name="Slide Number Placeholder 4">
            <a:extLst>
              <a:ext uri="{FF2B5EF4-FFF2-40B4-BE49-F238E27FC236}">
                <a16:creationId xmlns:a16="http://schemas.microsoft.com/office/drawing/2014/main" xmlns="" id="{884ABD6A-A1AD-423E-9AC9-1AABFC0458FE}"/>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28865767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95E41E65-2877-4948-8746-22A7347B165B}"/>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3" name="Footer Placeholder 2">
            <a:extLst>
              <a:ext uri="{FF2B5EF4-FFF2-40B4-BE49-F238E27FC236}">
                <a16:creationId xmlns:a16="http://schemas.microsoft.com/office/drawing/2014/main" xmlns="" id="{C6CF45E6-DE6D-4250-8B01-830B2CB969AF}"/>
              </a:ext>
            </a:extLst>
          </p:cNvPr>
          <p:cNvSpPr>
            <a:spLocks noGrp="1"/>
          </p:cNvSpPr>
          <p:nvPr>
            <p:ph type="ftr" sz="quarter" idx="11"/>
          </p:nvPr>
        </p:nvSpPr>
        <p:spPr/>
        <p:txBody>
          <a:bodyPr/>
          <a:lstStyle/>
          <a:p>
            <a:endParaRPr lang="de-DE"/>
          </a:p>
        </p:txBody>
      </p:sp>
      <p:sp>
        <p:nvSpPr>
          <p:cNvPr id="4" name="Slide Number Placeholder 3">
            <a:extLst>
              <a:ext uri="{FF2B5EF4-FFF2-40B4-BE49-F238E27FC236}">
                <a16:creationId xmlns:a16="http://schemas.microsoft.com/office/drawing/2014/main" xmlns="" id="{7CA7CAC2-817D-453B-B628-8824AD873764}"/>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7448050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C278C4-326B-40F0-AA26-D76A89ACFA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Content Placeholder 2">
            <a:extLst>
              <a:ext uri="{FF2B5EF4-FFF2-40B4-BE49-F238E27FC236}">
                <a16:creationId xmlns:a16="http://schemas.microsoft.com/office/drawing/2014/main" xmlns="" id="{FB522BC0-ED14-450F-A0BF-09258A51A8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 Placeholder 3">
            <a:extLst>
              <a:ext uri="{FF2B5EF4-FFF2-40B4-BE49-F238E27FC236}">
                <a16:creationId xmlns:a16="http://schemas.microsoft.com/office/drawing/2014/main" xmlns="" id="{52431B40-F6C7-4430-B7DB-972B59CD57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A4E13101-D4AF-47D5-844E-CC848573AE02}"/>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6" name="Footer Placeholder 5">
            <a:extLst>
              <a:ext uri="{FF2B5EF4-FFF2-40B4-BE49-F238E27FC236}">
                <a16:creationId xmlns:a16="http://schemas.microsoft.com/office/drawing/2014/main" xmlns="" id="{AD2969DC-EB68-419F-A9D8-ABA81A508383}"/>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xmlns="" id="{8B1CA2AC-68E3-49ED-9D2F-F2D8655D7393}"/>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16857845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C2FDCF-6BF9-4CC7-A3E1-596CC07149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Picture Placeholder 2">
            <a:extLst>
              <a:ext uri="{FF2B5EF4-FFF2-40B4-BE49-F238E27FC236}">
                <a16:creationId xmlns:a16="http://schemas.microsoft.com/office/drawing/2014/main" xmlns="" id="{15B87290-F74A-42CB-8412-B50CAC329E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 Placeholder 3">
            <a:extLst>
              <a:ext uri="{FF2B5EF4-FFF2-40B4-BE49-F238E27FC236}">
                <a16:creationId xmlns:a16="http://schemas.microsoft.com/office/drawing/2014/main" xmlns="" id="{5095D4BA-68DE-4ED1-9F37-3A4649E121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A959017B-FFC4-43DD-B706-F3AE7537191D}"/>
              </a:ext>
            </a:extLst>
          </p:cNvPr>
          <p:cNvSpPr>
            <a:spLocks noGrp="1"/>
          </p:cNvSpPr>
          <p:nvPr>
            <p:ph type="dt" sz="half" idx="10"/>
          </p:nvPr>
        </p:nvSpPr>
        <p:spPr/>
        <p:txBody>
          <a:bodyPr/>
          <a:lstStyle/>
          <a:p>
            <a:fld id="{5A6EAB73-9255-4437-8F98-30DCCFD0D9D7}" type="datetimeFigureOut">
              <a:rPr lang="de-DE" smtClean="0"/>
              <a:t>08.12.2017</a:t>
            </a:fld>
            <a:endParaRPr lang="de-DE"/>
          </a:p>
        </p:txBody>
      </p:sp>
      <p:sp>
        <p:nvSpPr>
          <p:cNvPr id="6" name="Footer Placeholder 5">
            <a:extLst>
              <a:ext uri="{FF2B5EF4-FFF2-40B4-BE49-F238E27FC236}">
                <a16:creationId xmlns:a16="http://schemas.microsoft.com/office/drawing/2014/main" xmlns="" id="{85158162-2A28-40F4-93F9-93360FF05A28}"/>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xmlns="" id="{B48D58D4-703C-4179-8F27-392A6E8C02AB}"/>
              </a:ext>
            </a:extLst>
          </p:cNvPr>
          <p:cNvSpPr>
            <a:spLocks noGrp="1"/>
          </p:cNvSpPr>
          <p:nvPr>
            <p:ph type="sldNum" sz="quarter" idx="12"/>
          </p:nvPr>
        </p:nvSpPr>
        <p:spPr/>
        <p:txBody>
          <a:bodyPr/>
          <a:lstStyle/>
          <a:p>
            <a:fld id="{C7128F55-8E6E-46FA-B8CE-59B478388B10}" type="slidenum">
              <a:rPr lang="de-DE" smtClean="0"/>
              <a:t>‹#›</a:t>
            </a:fld>
            <a:endParaRPr lang="de-DE"/>
          </a:p>
        </p:txBody>
      </p:sp>
    </p:spTree>
    <p:extLst>
      <p:ext uri="{BB962C8B-B14F-4D97-AF65-F5344CB8AC3E}">
        <p14:creationId xmlns:p14="http://schemas.microsoft.com/office/powerpoint/2010/main" val="816670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826F58"/>
            </a:gs>
            <a:gs pos="23000">
              <a:srgbClr val="7E644E"/>
            </a:gs>
            <a:gs pos="68000">
              <a:srgbClr val="674F41"/>
            </a:gs>
            <a:gs pos="97000">
              <a:srgbClr val="5A4C4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EFDB5702-3F86-44F6-830E-38EBBFBDBF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DE"/>
          </a:p>
        </p:txBody>
      </p:sp>
      <p:sp>
        <p:nvSpPr>
          <p:cNvPr id="3" name="Text Placeholder 2">
            <a:extLst>
              <a:ext uri="{FF2B5EF4-FFF2-40B4-BE49-F238E27FC236}">
                <a16:creationId xmlns:a16="http://schemas.microsoft.com/office/drawing/2014/main" xmlns="" id="{B8621D25-CF80-4B58-A5AA-C4CAC8E720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xmlns="" id="{4CE3F1FF-6E99-4817-8818-84E243B2C5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6EAB73-9255-4437-8F98-30DCCFD0D9D7}" type="datetimeFigureOut">
              <a:rPr lang="de-DE" smtClean="0"/>
              <a:t>08.12.2017</a:t>
            </a:fld>
            <a:endParaRPr lang="de-DE"/>
          </a:p>
        </p:txBody>
      </p:sp>
      <p:sp>
        <p:nvSpPr>
          <p:cNvPr id="5" name="Footer Placeholder 4">
            <a:extLst>
              <a:ext uri="{FF2B5EF4-FFF2-40B4-BE49-F238E27FC236}">
                <a16:creationId xmlns:a16="http://schemas.microsoft.com/office/drawing/2014/main" xmlns="" id="{8BC97C2B-FA1B-490B-8D35-38449F5FA7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a:extLst>
              <a:ext uri="{FF2B5EF4-FFF2-40B4-BE49-F238E27FC236}">
                <a16:creationId xmlns:a16="http://schemas.microsoft.com/office/drawing/2014/main" xmlns="" id="{53622471-4D3D-48EF-928B-8BE4B7B731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128F55-8E6E-46FA-B8CE-59B478388B10}" type="slidenum">
              <a:rPr lang="de-DE" smtClean="0"/>
              <a:t>‹#›</a:t>
            </a:fld>
            <a:endParaRPr lang="de-DE"/>
          </a:p>
        </p:txBody>
      </p:sp>
    </p:spTree>
    <p:extLst>
      <p:ext uri="{BB962C8B-B14F-4D97-AF65-F5344CB8AC3E}">
        <p14:creationId xmlns:p14="http://schemas.microsoft.com/office/powerpoint/2010/main" val="1221986714"/>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68D423-D4BC-4A51-B8B3-C6C9E54E6C02}"/>
              </a:ext>
            </a:extLst>
          </p:cNvPr>
          <p:cNvSpPr>
            <a:spLocks noGrp="1"/>
          </p:cNvSpPr>
          <p:nvPr>
            <p:ph type="ctrTitle"/>
          </p:nvPr>
        </p:nvSpPr>
        <p:spPr/>
        <p:txBody>
          <a:bodyPr/>
          <a:lstStyle/>
          <a:p>
            <a:endParaRPr lang="de-DE"/>
          </a:p>
        </p:txBody>
      </p:sp>
      <p:sp>
        <p:nvSpPr>
          <p:cNvPr id="3" name="Subtitle 2">
            <a:extLst>
              <a:ext uri="{FF2B5EF4-FFF2-40B4-BE49-F238E27FC236}">
                <a16:creationId xmlns:a16="http://schemas.microsoft.com/office/drawing/2014/main" xmlns="" id="{D289149F-7F39-4592-9164-CB956273A215}"/>
              </a:ext>
            </a:extLst>
          </p:cNvPr>
          <p:cNvSpPr>
            <a:spLocks noGrp="1"/>
          </p:cNvSpPr>
          <p:nvPr>
            <p:ph type="subTitle" idx="1"/>
          </p:nvPr>
        </p:nvSpPr>
        <p:spPr/>
        <p:txBody>
          <a:bodyPr/>
          <a:lstStyle/>
          <a:p>
            <a:endParaRPr lang="de-DE"/>
          </a:p>
        </p:txBody>
      </p:sp>
      <p:pic>
        <p:nvPicPr>
          <p:cNvPr id="5" name="Picture 4">
            <a:extLst>
              <a:ext uri="{FF2B5EF4-FFF2-40B4-BE49-F238E27FC236}">
                <a16:creationId xmlns:a16="http://schemas.microsoft.com/office/drawing/2014/main" xmlns="" id="{D21E4D3E-A769-47D9-8174-4447962522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53961D7B-A75E-4BBA-B21E-13481D4182B3}"/>
              </a:ext>
            </a:extLst>
          </p:cNvPr>
          <p:cNvSpPr/>
          <p:nvPr/>
        </p:nvSpPr>
        <p:spPr>
          <a:xfrm>
            <a:off x="1904301" y="998290"/>
            <a:ext cx="5704514" cy="1543574"/>
          </a:xfrm>
          <a:prstGeom prst="rect">
            <a:avLst/>
          </a:prstGeom>
          <a:solidFill>
            <a:srgbClr val="87745C"/>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de-DE"/>
          </a:p>
        </p:txBody>
      </p:sp>
      <p:sp>
        <p:nvSpPr>
          <p:cNvPr id="7" name="TextBox 6">
            <a:extLst>
              <a:ext uri="{FF2B5EF4-FFF2-40B4-BE49-F238E27FC236}">
                <a16:creationId xmlns:a16="http://schemas.microsoft.com/office/drawing/2014/main" xmlns="" id="{BDABF82C-3E0B-417A-B3B5-48D1B193500A}"/>
              </a:ext>
            </a:extLst>
          </p:cNvPr>
          <p:cNvSpPr txBox="1"/>
          <p:nvPr/>
        </p:nvSpPr>
        <p:spPr>
          <a:xfrm>
            <a:off x="760601" y="1223556"/>
            <a:ext cx="7298978" cy="2185214"/>
          </a:xfrm>
          <a:prstGeom prst="rect">
            <a:avLst/>
          </a:prstGeom>
          <a:noFill/>
        </p:spPr>
        <p:txBody>
          <a:bodyPr wrap="square" rtlCol="0">
            <a:spAutoFit/>
          </a:bodyPr>
          <a:lstStyle/>
          <a:p>
            <a:pPr algn="ctr"/>
            <a:r>
              <a:rPr lang="de-DE" sz="9600" b="1" dirty="0">
                <a:latin typeface="Adobe Gothic Std B" panose="020B0800000000000000" pitchFamily="34" charset="-128"/>
                <a:ea typeface="Adobe Gothic Std B" panose="020B0800000000000000" pitchFamily="34" charset="-128"/>
              </a:rPr>
              <a:t>Hollow </a:t>
            </a:r>
          </a:p>
          <a:p>
            <a:pPr algn="ctr"/>
            <a:r>
              <a:rPr lang="de-DE" sz="4000" b="1" dirty="0">
                <a:latin typeface="Adobe Gothic Std B" panose="020B0800000000000000" pitchFamily="34" charset="-128"/>
                <a:ea typeface="Adobe Gothic Std B" panose="020B0800000000000000" pitchFamily="34" charset="-128"/>
              </a:rPr>
              <a:t>(working title)</a:t>
            </a:r>
          </a:p>
        </p:txBody>
      </p:sp>
    </p:spTree>
    <p:extLst>
      <p:ext uri="{BB962C8B-B14F-4D97-AF65-F5344CB8AC3E}">
        <p14:creationId xmlns:p14="http://schemas.microsoft.com/office/powerpoint/2010/main" val="2352236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2645AF-598D-4365-84C5-903489F4BE73}"/>
              </a:ext>
            </a:extLst>
          </p:cNvPr>
          <p:cNvSpPr>
            <a:spLocks noGrp="1"/>
          </p:cNvSpPr>
          <p:nvPr>
            <p:ph type="title"/>
          </p:nvPr>
        </p:nvSpPr>
        <p:spPr>
          <a:xfrm>
            <a:off x="838200" y="365125"/>
            <a:ext cx="10515600" cy="1343602"/>
          </a:xfrm>
          <a:noFill/>
        </p:spPr>
        <p:txBody>
          <a:bodyPr>
            <a:normAutofit/>
          </a:bodyPr>
          <a:lstStyle/>
          <a:p>
            <a:r>
              <a:rPr lang="de-DE" sz="4000" dirty="0">
                <a:latin typeface="+mn-lt"/>
              </a:rPr>
              <a:t>ABOUT THE GAME</a:t>
            </a:r>
          </a:p>
        </p:txBody>
      </p:sp>
      <p:sp>
        <p:nvSpPr>
          <p:cNvPr id="3" name="Content Placeholder 2">
            <a:extLst>
              <a:ext uri="{FF2B5EF4-FFF2-40B4-BE49-F238E27FC236}">
                <a16:creationId xmlns:a16="http://schemas.microsoft.com/office/drawing/2014/main" xmlns="" id="{53D1EB6C-2F0C-4D0F-A744-6793D00DC6C8}"/>
              </a:ext>
            </a:extLst>
          </p:cNvPr>
          <p:cNvSpPr>
            <a:spLocks noGrp="1"/>
          </p:cNvSpPr>
          <p:nvPr>
            <p:ph idx="1"/>
          </p:nvPr>
        </p:nvSpPr>
        <p:spPr/>
        <p:txBody>
          <a:bodyPr>
            <a:normAutofit fontScale="70000" lnSpcReduction="20000"/>
          </a:bodyPr>
          <a:lstStyle/>
          <a:p>
            <a:r>
              <a:rPr lang="de-DE" dirty="0" smtClean="0"/>
              <a:t>GAMEPLAY </a:t>
            </a:r>
            <a:r>
              <a:rPr lang="de-DE" dirty="0"/>
              <a:t>AND </a:t>
            </a:r>
            <a:r>
              <a:rPr lang="de-DE" dirty="0" smtClean="0"/>
              <a:t>GENRE</a:t>
            </a:r>
          </a:p>
          <a:p>
            <a:pPr marL="0" indent="0">
              <a:buNone/>
            </a:pPr>
            <a:r>
              <a:rPr lang="en-US" dirty="0"/>
              <a:t>Our project is a narrative-driven 3D adventure puzzle platformer game. We want the player to feel like he’s/she’s playing a movie. In order to achieve this we try to blur the lines between gameplay and cinematics. The player will be able to traverse the world in both 3D and 2D perspectives. This will vary depending on the situational needs of the game’s progression. Our levels will be non-linear in design. The player will have interesting obstacles to overcome such as: interesting puzzles, thrilling chase scenes and sneaking passed aggressive enemies. </a:t>
            </a:r>
          </a:p>
          <a:p>
            <a:pPr marL="0" indent="0">
              <a:buNone/>
            </a:pPr>
            <a:r>
              <a:rPr lang="en-US" dirty="0"/>
              <a:t> </a:t>
            </a:r>
          </a:p>
          <a:p>
            <a:pPr marL="0" indent="0">
              <a:buNone/>
            </a:pPr>
            <a:r>
              <a:rPr lang="en-US" dirty="0"/>
              <a:t>You play as our main protagonist Gearona. She’s a smart and spunky young woman who works alongside her Grandpa in his shop, located in a small town which is known for its myths and fairytales. Together they create handy little inventions for the citizens; inventions such as Trickster, Gearona’s silly sidekick. One day after scavenging for parts for a new invention, Gearona returns to the shop to find that Grandpa has been kidnapped. It appears that Grandpa has been taken to an underground world described in one of the most known fairytales; the tale of Hollow. Gearona undertakes her adventure to save Grandpa, but discovers more mysteries that lay hidden beneath the surface.</a:t>
            </a:r>
          </a:p>
          <a:p>
            <a:endParaRPr lang="de-DE" dirty="0"/>
          </a:p>
        </p:txBody>
      </p:sp>
    </p:spTree>
    <p:extLst>
      <p:ext uri="{BB962C8B-B14F-4D97-AF65-F5344CB8AC3E}">
        <p14:creationId xmlns:p14="http://schemas.microsoft.com/office/powerpoint/2010/main" val="2908017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18CA607-7B71-4928-83CA-73EF3F071A00}"/>
              </a:ext>
            </a:extLst>
          </p:cNvPr>
          <p:cNvSpPr>
            <a:spLocks noGrp="1"/>
          </p:cNvSpPr>
          <p:nvPr>
            <p:ph type="title"/>
          </p:nvPr>
        </p:nvSpPr>
        <p:spPr/>
        <p:txBody>
          <a:bodyPr>
            <a:normAutofit/>
          </a:bodyPr>
          <a:lstStyle/>
          <a:p>
            <a:r>
              <a:rPr lang="de-DE" sz="4000" dirty="0">
                <a:latin typeface="+mn-lt"/>
              </a:rPr>
              <a:t>THE STORY</a:t>
            </a:r>
          </a:p>
        </p:txBody>
      </p:sp>
      <p:sp>
        <p:nvSpPr>
          <p:cNvPr id="3" name="Content Placeholder 2">
            <a:extLst>
              <a:ext uri="{FF2B5EF4-FFF2-40B4-BE49-F238E27FC236}">
                <a16:creationId xmlns:a16="http://schemas.microsoft.com/office/drawing/2014/main" xmlns="" id="{1BC48C29-14EC-4578-8134-BBBC26E6267A}"/>
              </a:ext>
            </a:extLst>
          </p:cNvPr>
          <p:cNvSpPr>
            <a:spLocks noGrp="1"/>
          </p:cNvSpPr>
          <p:nvPr>
            <p:ph idx="1"/>
          </p:nvPr>
        </p:nvSpPr>
        <p:spPr>
          <a:xfrm>
            <a:off x="838200" y="1431341"/>
            <a:ext cx="10515600" cy="4667251"/>
          </a:xfrm>
        </p:spPr>
        <p:txBody>
          <a:bodyPr>
            <a:normAutofit fontScale="25000" lnSpcReduction="20000"/>
          </a:bodyPr>
          <a:lstStyle/>
          <a:p>
            <a:pPr marL="0" indent="0">
              <a:lnSpc>
                <a:spcPct val="120000"/>
              </a:lnSpc>
              <a:buNone/>
            </a:pPr>
            <a:r>
              <a:rPr lang="en-US" sz="6400" dirty="0"/>
              <a:t>Gearona is a young woman living in the small town </a:t>
            </a:r>
            <a:r>
              <a:rPr lang="en-US" sz="6400" dirty="0" err="1"/>
              <a:t>Terrahaven</a:t>
            </a:r>
            <a:r>
              <a:rPr lang="en-US" sz="6400" dirty="0"/>
              <a:t>, known for its many caves. She is an orphan, living and working with her Grandpa in his </a:t>
            </a:r>
            <a:r>
              <a:rPr lang="en-US" sz="6400" dirty="0" err="1"/>
              <a:t>Tinksmith</a:t>
            </a:r>
            <a:r>
              <a:rPr lang="en-US" sz="6400" dirty="0"/>
              <a:t> shop. A </a:t>
            </a:r>
            <a:r>
              <a:rPr lang="en-US" sz="6400" dirty="0" err="1"/>
              <a:t>Tinksmith</a:t>
            </a:r>
            <a:r>
              <a:rPr lang="en-US" sz="6400" dirty="0"/>
              <a:t> is the combination of a tinker and a blacksmith and is known for making new handy invention. Inventions like Trickster, a small helper robot that Gearona invented together with Grandpa when she was 7 years old. Life is peaceful in </a:t>
            </a:r>
            <a:r>
              <a:rPr lang="en-US" sz="6400" dirty="0" err="1"/>
              <a:t>Terrahaven</a:t>
            </a:r>
            <a:r>
              <a:rPr lang="en-US" sz="6400" dirty="0"/>
              <a:t> until everything changes for Gearona.</a:t>
            </a:r>
            <a:endParaRPr lang="de-DE" sz="6400" dirty="0"/>
          </a:p>
          <a:p>
            <a:pPr marL="0" indent="0">
              <a:lnSpc>
                <a:spcPct val="120000"/>
              </a:lnSpc>
              <a:buNone/>
            </a:pPr>
            <a:r>
              <a:rPr lang="en-US" sz="6400" dirty="0"/>
              <a:t> </a:t>
            </a:r>
            <a:endParaRPr lang="de-DE" sz="6400" dirty="0"/>
          </a:p>
          <a:p>
            <a:pPr marL="0" indent="0">
              <a:lnSpc>
                <a:spcPct val="120000"/>
              </a:lnSpc>
              <a:buNone/>
            </a:pPr>
            <a:r>
              <a:rPr lang="en-US" sz="6400" dirty="0"/>
              <a:t>When Gearona comes back to the shop after scavenging for some parts for a new invention she is shocked to find the workspace is a mess and Grandpa is missing! Trickster comes out of hiding, points towards a children’s book and claims that Grandpa has been taken to a fairytale underground world known as “Hollow.” Gearona, a woman of science rejects this claim when suddenly Grandpa’s voice emerges from the radio: “Gearona…Hollow….help!”</a:t>
            </a:r>
            <a:endParaRPr lang="de-DE" sz="6400" dirty="0"/>
          </a:p>
          <a:p>
            <a:pPr marL="0" indent="0">
              <a:lnSpc>
                <a:spcPct val="120000"/>
              </a:lnSpc>
              <a:buNone/>
            </a:pPr>
            <a:r>
              <a:rPr lang="en-US" sz="6400" dirty="0" err="1"/>
              <a:t>Gearona’s</a:t>
            </a:r>
            <a:r>
              <a:rPr lang="en-US" sz="6400" dirty="0"/>
              <a:t> decision is made; she wants to save Grandpa, no matter what!</a:t>
            </a:r>
            <a:endParaRPr lang="de-DE" sz="6400" dirty="0"/>
          </a:p>
          <a:p>
            <a:pPr marL="0" indent="0">
              <a:lnSpc>
                <a:spcPct val="120000"/>
              </a:lnSpc>
              <a:buNone/>
            </a:pPr>
            <a:r>
              <a:rPr lang="en-US" sz="6400" dirty="0"/>
              <a:t> </a:t>
            </a:r>
            <a:endParaRPr lang="de-DE" sz="6400" dirty="0"/>
          </a:p>
          <a:p>
            <a:pPr marL="0" indent="0">
              <a:lnSpc>
                <a:spcPct val="120000"/>
              </a:lnSpc>
              <a:buNone/>
            </a:pPr>
            <a:r>
              <a:rPr lang="en-US" sz="6400" dirty="0"/>
              <a:t>Gearona can’t help but wonder: Where was he brought? Who is behind all this? And above all. Why was Grandpa taken?</a:t>
            </a:r>
            <a:endParaRPr lang="de-DE" sz="6400" dirty="0"/>
          </a:p>
          <a:p>
            <a:pPr marL="0" indent="0">
              <a:lnSpc>
                <a:spcPct val="120000"/>
              </a:lnSpc>
              <a:buNone/>
            </a:pPr>
            <a:r>
              <a:rPr lang="en-US" sz="6400" dirty="0"/>
              <a:t> </a:t>
            </a:r>
            <a:endParaRPr lang="de-DE" sz="6400" dirty="0"/>
          </a:p>
          <a:p>
            <a:pPr marL="0" indent="0">
              <a:lnSpc>
                <a:spcPct val="120000"/>
              </a:lnSpc>
              <a:buNone/>
            </a:pPr>
            <a:r>
              <a:rPr lang="en-US" sz="6400" dirty="0"/>
              <a:t>Travel and explore a forgotten, fantastical world along</a:t>
            </a:r>
            <a:r>
              <a:rPr lang="en-US" sz="6400" i="1" dirty="0"/>
              <a:t> </a:t>
            </a:r>
            <a:r>
              <a:rPr lang="en-US" sz="6400" dirty="0" err="1"/>
              <a:t>Gearona’s</a:t>
            </a:r>
            <a:r>
              <a:rPr lang="en-US" sz="6400" dirty="0"/>
              <a:t> side. Experience a thrilling story, unravel the past and discover an unbelievable secret!</a:t>
            </a:r>
            <a:endParaRPr lang="de-DE" sz="6400" dirty="0"/>
          </a:p>
          <a:p>
            <a:pPr marL="0" indent="0">
              <a:buNone/>
            </a:pPr>
            <a:endParaRPr lang="de-DE" dirty="0"/>
          </a:p>
          <a:p>
            <a:pPr marL="0" indent="0">
              <a:buNone/>
            </a:pPr>
            <a:endParaRPr lang="de-DE" dirty="0"/>
          </a:p>
          <a:p>
            <a:pPr marL="0" indent="0">
              <a:buNone/>
            </a:pPr>
            <a:r>
              <a:rPr lang="de-DE" dirty="0">
                <a:solidFill>
                  <a:srgbClr val="FF0000"/>
                </a:solidFill>
              </a:rPr>
              <a:t>Maybe Story all plotpoints and world?</a:t>
            </a:r>
          </a:p>
          <a:p>
            <a:endParaRPr lang="de-DE" dirty="0"/>
          </a:p>
        </p:txBody>
      </p:sp>
    </p:spTree>
    <p:extLst>
      <p:ext uri="{BB962C8B-B14F-4D97-AF65-F5344CB8AC3E}">
        <p14:creationId xmlns:p14="http://schemas.microsoft.com/office/powerpoint/2010/main" val="1416916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D023414-004E-4BF1-A0A6-FA73C6E38039}"/>
              </a:ext>
            </a:extLst>
          </p:cNvPr>
          <p:cNvSpPr>
            <a:spLocks noGrp="1"/>
          </p:cNvSpPr>
          <p:nvPr>
            <p:ph type="title"/>
          </p:nvPr>
        </p:nvSpPr>
        <p:spPr/>
        <p:txBody>
          <a:bodyPr>
            <a:normAutofit/>
          </a:bodyPr>
          <a:lstStyle/>
          <a:p>
            <a:r>
              <a:rPr lang="de-DE" sz="4000" dirty="0">
                <a:latin typeface="+mn-lt"/>
              </a:rPr>
              <a:t>ART/ CURRENT PROGRESS</a:t>
            </a:r>
          </a:p>
        </p:txBody>
      </p:sp>
      <p:pic>
        <p:nvPicPr>
          <p:cNvPr id="7" name="Content Placeholder 6">
            <a:extLst>
              <a:ext uri="{FF2B5EF4-FFF2-40B4-BE49-F238E27FC236}">
                <a16:creationId xmlns:a16="http://schemas.microsoft.com/office/drawing/2014/main" xmlns="" id="{21CABCE3-893B-4B67-B357-EA95B79A2894}"/>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2228144" y="1825625"/>
            <a:ext cx="7735711" cy="4351338"/>
          </a:xfrm>
        </p:spPr>
      </p:pic>
      <p:pic>
        <p:nvPicPr>
          <p:cNvPr id="9" name="Picture 8">
            <a:extLst>
              <a:ext uri="{FF2B5EF4-FFF2-40B4-BE49-F238E27FC236}">
                <a16:creationId xmlns:a16="http://schemas.microsoft.com/office/drawing/2014/main" xmlns="" id="{E652E901-E878-4C04-A111-28F7E7CA6C2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69544" r="4243"/>
          <a:stretch/>
        </p:blipFill>
        <p:spPr>
          <a:xfrm>
            <a:off x="901079" y="1825624"/>
            <a:ext cx="2027695" cy="4351338"/>
          </a:xfrm>
          <a:prstGeom prst="rect">
            <a:avLst/>
          </a:prstGeom>
        </p:spPr>
      </p:pic>
      <p:pic>
        <p:nvPicPr>
          <p:cNvPr id="10" name="Gearona_TurnT">
            <a:hlinkClick r:id="" action="ppaction://media"/>
            <a:extLst>
              <a:ext uri="{FF2B5EF4-FFF2-40B4-BE49-F238E27FC236}">
                <a16:creationId xmlns:a16="http://schemas.microsoft.com/office/drawing/2014/main" xmlns="" id="{E37A354D-5EC7-4EBF-B0A4-B827B5CF230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928774" y="1816454"/>
            <a:ext cx="7032957" cy="4369678"/>
          </a:xfrm>
          <a:prstGeom prst="rect">
            <a:avLst/>
          </a:prstGeom>
        </p:spPr>
      </p:pic>
    </p:spTree>
    <p:extLst>
      <p:ext uri="{BB962C8B-B14F-4D97-AF65-F5344CB8AC3E}">
        <p14:creationId xmlns:p14="http://schemas.microsoft.com/office/powerpoint/2010/main" val="3668123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nodeType="clickEffect">
                                  <p:stCondLst>
                                    <p:cond delay="0"/>
                                  </p:stCondLst>
                                  <p:childTnLst>
                                    <p:animEffect transition="out" filter="fade">
                                      <p:cBhvr>
                                        <p:cTn id="12" dur="500"/>
                                        <p:tgtEl>
                                          <p:spTgt spid="7"/>
                                        </p:tgtEl>
                                      </p:cBhvr>
                                    </p:animEffect>
                                    <p:set>
                                      <p:cBhvr>
                                        <p:cTn id="13" dur="1" fill="hold">
                                          <p:stCondLst>
                                            <p:cond delay="499"/>
                                          </p:stCondLst>
                                        </p:cTn>
                                        <p:tgtEl>
                                          <p:spTgt spid="7"/>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10"/>
                                        </p:tgtEl>
                                      </p:cBhvr>
                                    </p:animEffect>
                                    <p:set>
                                      <p:cBhvr>
                                        <p:cTn id="31" dur="1" fill="hold">
                                          <p:stCondLst>
                                            <p:cond delay="499"/>
                                          </p:stCondLst>
                                        </p:cTn>
                                        <p:tgtEl>
                                          <p:spTgt spid="10"/>
                                        </p:tgtEl>
                                        <p:attrNameLst>
                                          <p:attrName>style.visibility</p:attrName>
                                        </p:attrNameLst>
                                      </p:cBhvr>
                                      <p:to>
                                        <p:strVal val="hidden"/>
                                      </p:to>
                                    </p:set>
                                    <p:cmd type="call" cmd="stop">
                                      <p:cBhvr>
                                        <p:cTn id="32" dur="1">
                                          <p:stCondLst>
                                            <p:cond delay="499"/>
                                          </p:stCondLst>
                                        </p:cTn>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33" fill="hold" display="0">
                  <p:stCondLst>
                    <p:cond delay="indefinite"/>
                  </p:stCondLst>
                </p:cTn>
                <p:tgtEl>
                  <p:spTgt spid="10"/>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95213E-34EF-4196-AB32-F3439A02357A}"/>
              </a:ext>
            </a:extLst>
          </p:cNvPr>
          <p:cNvSpPr>
            <a:spLocks noGrp="1"/>
          </p:cNvSpPr>
          <p:nvPr>
            <p:ph type="title"/>
          </p:nvPr>
        </p:nvSpPr>
        <p:spPr/>
        <p:txBody>
          <a:bodyPr>
            <a:normAutofit/>
          </a:bodyPr>
          <a:lstStyle/>
          <a:p>
            <a:r>
              <a:rPr lang="de-DE" sz="4000" dirty="0">
                <a:latin typeface="+mn-lt"/>
              </a:rPr>
              <a:t>OUR GOAL</a:t>
            </a:r>
          </a:p>
        </p:txBody>
      </p:sp>
      <p:sp>
        <p:nvSpPr>
          <p:cNvPr id="3" name="Content Placeholder 2">
            <a:extLst>
              <a:ext uri="{FF2B5EF4-FFF2-40B4-BE49-F238E27FC236}">
                <a16:creationId xmlns:a16="http://schemas.microsoft.com/office/drawing/2014/main" xmlns="" id="{0D423BBE-62EF-4D22-9E78-C50D4267DD7F}"/>
              </a:ext>
            </a:extLst>
          </p:cNvPr>
          <p:cNvSpPr>
            <a:spLocks noGrp="1"/>
          </p:cNvSpPr>
          <p:nvPr>
            <p:ph idx="1"/>
          </p:nvPr>
        </p:nvSpPr>
        <p:spPr/>
        <p:txBody>
          <a:bodyPr/>
          <a:lstStyle/>
          <a:p>
            <a:r>
              <a:rPr lang="de-DE" dirty="0"/>
              <a:t>Proof of concept</a:t>
            </a:r>
          </a:p>
          <a:p>
            <a:endParaRPr lang="de-DE" dirty="0"/>
          </a:p>
          <a:p>
            <a:r>
              <a:rPr lang="de-DE" dirty="0"/>
              <a:t>Demo</a:t>
            </a:r>
          </a:p>
          <a:p>
            <a:endParaRPr lang="de-DE" dirty="0"/>
          </a:p>
          <a:p>
            <a:r>
              <a:rPr lang="de-DE" dirty="0"/>
              <a:t>Kickstarter</a:t>
            </a:r>
          </a:p>
          <a:p>
            <a:endParaRPr lang="de-DE" dirty="0"/>
          </a:p>
          <a:p>
            <a:r>
              <a:rPr lang="de-DE" dirty="0"/>
              <a:t>Indie game and starting company</a:t>
            </a:r>
          </a:p>
        </p:txBody>
      </p:sp>
    </p:spTree>
    <p:extLst>
      <p:ext uri="{BB962C8B-B14F-4D97-AF65-F5344CB8AC3E}">
        <p14:creationId xmlns:p14="http://schemas.microsoft.com/office/powerpoint/2010/main" val="36947886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TotalTime>
  <Words>214</Words>
  <Application>Microsoft Office PowerPoint</Application>
  <PresentationFormat>Custom</PresentationFormat>
  <Paragraphs>28</Paragraphs>
  <Slides>5</Slides>
  <Notes>0</Notes>
  <HiddenSlides>0</HiddenSlides>
  <MMClips>1</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ABOUT THE GAME</vt:lpstr>
      <vt:lpstr>THE STORY</vt:lpstr>
      <vt:lpstr>ART/ CURRENT PROGRESS</vt:lpstr>
      <vt:lpstr>OUR GOAL</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Kelpie</dc:creator>
  <cp:lastModifiedBy>N8 Ecury</cp:lastModifiedBy>
  <cp:revision>16</cp:revision>
  <dcterms:created xsi:type="dcterms:W3CDTF">2017-12-07T15:29:22Z</dcterms:created>
  <dcterms:modified xsi:type="dcterms:W3CDTF">2017-12-08T12:34:16Z</dcterms:modified>
</cp:coreProperties>
</file>

<file path=docProps/thumbnail.jpeg>
</file>